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80" r:id="rId3"/>
    <p:sldId id="281" r:id="rId4"/>
    <p:sldId id="282" r:id="rId5"/>
    <p:sldId id="287" r:id="rId6"/>
    <p:sldId id="283" r:id="rId7"/>
    <p:sldId id="285" r:id="rId8"/>
    <p:sldId id="286" r:id="rId9"/>
    <p:sldId id="284" r:id="rId10"/>
    <p:sldId id="288" r:id="rId11"/>
    <p:sldId id="278" r:id="rId12"/>
  </p:sldIdLst>
  <p:sldSz cx="9144000" cy="5143500" type="screen16x9"/>
  <p:notesSz cx="6858000" cy="9144000"/>
  <p:embeddedFontLst>
    <p:embeddedFont>
      <p:font typeface="Montserrat ExtraBold" charset="0"/>
      <p:bold r:id="rId14"/>
      <p:italic r:id="rId15"/>
      <p:boldItalic r:id="rId16"/>
    </p:embeddedFont>
    <p:embeddedFont>
      <p:font typeface="Montserrat Light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7D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8A243AC6-E6AA-472F-B608-43287C50BADC}">
  <a:tblStyle styleId="{8A243AC6-E6AA-472F-B608-43287C50BA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91" autoAdjust="0"/>
    <p:restoredTop sz="86395" autoAdjust="0"/>
  </p:normalViewPr>
  <p:slideViewPr>
    <p:cSldViewPr snapToGrid="0" snapToObjects="1">
      <p:cViewPr>
        <p:scale>
          <a:sx n="100" d="100"/>
          <a:sy n="100" d="100"/>
        </p:scale>
        <p:origin x="-1003" y="-341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7" d="100"/>
          <a:sy n="117" d="100"/>
        </p:scale>
        <p:origin x="511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1501304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302050" y="1223201"/>
            <a:ext cx="4539900" cy="26970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196" lvl="0" indent="-342896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391" lvl="1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587" lvl="2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782" lvl="3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5978" lvl="4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173" lvl="5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368" lvl="6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563" lvl="7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759" lvl="8" indent="-342896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spcFirstLastPara="1" wrap="square" lIns="0" tIns="0" rIns="0" bIns="0" anchor="ctr" anchorCtr="0"/>
          <a:lstStyle>
            <a:lvl1pPr marL="457196" lvl="0" indent="-342896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391" lvl="1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587" lvl="2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782" lvl="3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5978" lvl="4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173" lvl="5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368" lvl="6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563" lvl="7" indent="-342896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759" lvl="8" indent="-342896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44325" y="805326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0745" y="152390"/>
            <a:ext cx="4940960" cy="2157673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  <a:latin typeface="+mj-lt"/>
              </a:rPr>
              <a:t>Trang</a:t>
            </a:r>
            <a:r>
              <a:rPr lang="en-US" dirty="0" smtClean="0">
                <a:solidFill>
                  <a:schemeClr val="tx1"/>
                </a:solidFill>
                <a:latin typeface="+mj-lt"/>
              </a:rPr>
              <a:t> web </a:t>
            </a:r>
            <a:r>
              <a:rPr lang="en-US" dirty="0" err="1" smtClean="0">
                <a:solidFill>
                  <a:schemeClr val="tx1"/>
                </a:solidFill>
                <a:latin typeface="+mj-lt"/>
              </a:rPr>
              <a:t>cửa</a:t>
            </a:r>
            <a:r>
              <a:rPr lang="en-US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</a:rPr>
              <a:t>hàng</a:t>
            </a:r>
            <a:r>
              <a:rPr lang="en-US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</a:rPr>
              <a:t>thú</a:t>
            </a:r>
            <a:r>
              <a:rPr lang="en-US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+mj-lt"/>
              </a:rPr>
              <a:t>cưng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2698721"/>
            <a:ext cx="5161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 smtClean="0"/>
              <a:t>Tên</a:t>
            </a:r>
            <a:r>
              <a:rPr lang="en-US" sz="1800" dirty="0" smtClean="0"/>
              <a:t>: </a:t>
            </a:r>
            <a:r>
              <a:rPr lang="en-US" sz="1800" dirty="0" err="1" smtClean="0"/>
              <a:t>Đổ</a:t>
            </a:r>
            <a:r>
              <a:rPr lang="en-US" sz="1800" dirty="0" smtClean="0"/>
              <a:t> </a:t>
            </a:r>
            <a:r>
              <a:rPr lang="en-US" sz="1800" dirty="0" err="1" smtClean="0"/>
              <a:t>Huỳnh</a:t>
            </a:r>
            <a:r>
              <a:rPr lang="en-US" sz="1800" dirty="0" smtClean="0"/>
              <a:t> </a:t>
            </a:r>
            <a:r>
              <a:rPr lang="en-US" sz="1800" dirty="0" err="1" smtClean="0"/>
              <a:t>Phương</a:t>
            </a:r>
            <a:r>
              <a:rPr lang="en-US" sz="1800" dirty="0" smtClean="0"/>
              <a:t> Trinh - 0950080149</a:t>
            </a:r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661737" y="4836695"/>
            <a:ext cx="65331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TP.HCM, 03/2023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ctrTitle" idx="4294967295"/>
          </p:nvPr>
        </p:nvSpPr>
        <p:spPr>
          <a:xfrm>
            <a:off x="-15240" y="-7568"/>
            <a:ext cx="6324600" cy="107436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3800" dirty="0" smtClean="0">
                <a:solidFill>
                  <a:srgbClr val="FA7D75"/>
                </a:solidFill>
                <a:latin typeface="+mj-lt"/>
              </a:rPr>
              <a:t>4. </a:t>
            </a:r>
            <a:r>
              <a:rPr lang="en-US" sz="3800" dirty="0" smtClean="0">
                <a:solidFill>
                  <a:srgbClr val="FA7D75"/>
                </a:solidFill>
                <a:latin typeface="+mj-lt"/>
              </a:rPr>
              <a:t>HƯỚNG PHÁT TRIỂN</a:t>
            </a:r>
            <a:endParaRPr sz="3800" dirty="0">
              <a:solidFill>
                <a:srgbClr val="FA7D75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3380" y="990600"/>
            <a:ext cx="82677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 err="1" smtClean="0"/>
              <a:t>Thêm</a:t>
            </a:r>
            <a:r>
              <a:rPr lang="en-US" dirty="0" smtClean="0"/>
              <a:t> 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trao</a:t>
            </a:r>
            <a:r>
              <a:rPr lang="en-US" dirty="0" smtClean="0"/>
              <a:t> </a:t>
            </a:r>
            <a:r>
              <a:rPr lang="en-US" dirty="0" err="1" smtClean="0"/>
              <a:t>đổi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 err="1"/>
              <a:t>Q</a:t>
            </a:r>
            <a:r>
              <a:rPr lang="en-US" dirty="0" err="1" smtClean="0"/>
              <a:t>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 tin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nguyên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lực</a:t>
            </a:r>
            <a:endParaRPr lang="en-US" dirty="0" smtClean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 err="1" smtClean="0"/>
              <a:t>Lập</a:t>
            </a:r>
            <a:r>
              <a:rPr lang="en-US" dirty="0" smtClean="0"/>
              <a:t> </a:t>
            </a:r>
            <a:r>
              <a:rPr lang="en-US" dirty="0" err="1" smtClean="0"/>
              <a:t>báo</a:t>
            </a:r>
            <a:r>
              <a:rPr lang="en-US" dirty="0" smtClean="0"/>
              <a:t> </a:t>
            </a:r>
            <a:r>
              <a:rPr lang="en-US" dirty="0" err="1" smtClean="0"/>
              <a:t>cáo</a:t>
            </a:r>
            <a:r>
              <a:rPr lang="en-US" dirty="0" smtClean="0"/>
              <a:t> </a:t>
            </a:r>
            <a:r>
              <a:rPr lang="en-US" dirty="0" err="1" smtClean="0"/>
              <a:t>tiến</a:t>
            </a:r>
            <a:r>
              <a:rPr lang="en-US" dirty="0" smtClean="0"/>
              <a:t> </a:t>
            </a:r>
            <a:r>
              <a:rPr lang="en-US" dirty="0" err="1" smtClean="0"/>
              <a:t>độ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lượng</a:t>
            </a:r>
            <a:r>
              <a:rPr lang="en-US" dirty="0"/>
              <a:t> </a:t>
            </a:r>
            <a:r>
              <a:rPr lang="en-US" dirty="0" err="1" smtClean="0"/>
              <a:t>đơn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 smtClean="0"/>
          </a:p>
          <a:p>
            <a:pPr marL="285750" indent="-285750">
              <a:buFont typeface="Wingdings" pitchFamily="2" charset="2"/>
              <a:buChar char="§"/>
            </a:pP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lập</a:t>
            </a:r>
            <a:r>
              <a:rPr lang="en-US" dirty="0" smtClean="0"/>
              <a:t> </a:t>
            </a:r>
            <a:r>
              <a:rPr lang="en-US" dirty="0" err="1" smtClean="0"/>
              <a:t>chiến</a:t>
            </a:r>
            <a:r>
              <a:rPr lang="en-US" dirty="0" smtClean="0"/>
              <a:t> </a:t>
            </a:r>
            <a:r>
              <a:rPr lang="en-US" dirty="0" err="1" smtClean="0"/>
              <a:t>lược</a:t>
            </a:r>
            <a:r>
              <a:rPr lang="en-US" dirty="0" smtClean="0"/>
              <a:t> </a:t>
            </a:r>
            <a:r>
              <a:rPr lang="en-US" dirty="0" err="1" smtClean="0"/>
              <a:t>chạy</a:t>
            </a:r>
            <a:r>
              <a:rPr lang="en-US" dirty="0" smtClean="0"/>
              <a:t> </a:t>
            </a:r>
            <a:r>
              <a:rPr lang="en-US" dirty="0" err="1" smtClean="0"/>
              <a:t>quảng</a:t>
            </a:r>
            <a:r>
              <a:rPr lang="en-US" dirty="0" smtClean="0"/>
              <a:t> </a:t>
            </a:r>
            <a:r>
              <a:rPr lang="en-US" dirty="0" err="1" smtClean="0"/>
              <a:t>cáo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lôi</a:t>
            </a:r>
            <a:r>
              <a:rPr lang="en-US" dirty="0" smtClean="0"/>
              <a:t> </a:t>
            </a:r>
            <a:r>
              <a:rPr lang="en-US" dirty="0" err="1" smtClean="0"/>
              <a:t>kéo</a:t>
            </a:r>
            <a:r>
              <a:rPr lang="en-US" dirty="0" smtClean="0"/>
              <a:t> </a:t>
            </a:r>
            <a:r>
              <a:rPr lang="en-US" dirty="0" err="1" smtClean="0"/>
              <a:t>khách</a:t>
            </a:r>
            <a:r>
              <a:rPr lang="en-US" dirty="0" smtClean="0"/>
              <a:t> </a:t>
            </a:r>
            <a:r>
              <a:rPr lang="en-US" dirty="0" err="1" smtClean="0"/>
              <a:t>hàng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570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ctrTitle" idx="4294967295"/>
          </p:nvPr>
        </p:nvSpPr>
        <p:spPr>
          <a:xfrm>
            <a:off x="935834" y="1706932"/>
            <a:ext cx="5876781" cy="116862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5800" dirty="0">
                <a:solidFill>
                  <a:srgbClr val="FA7D75"/>
                </a:solidFill>
              </a:rPr>
              <a:t>THANK YOU!</a:t>
            </a:r>
            <a:endParaRPr sz="5800" dirty="0">
              <a:solidFill>
                <a:srgbClr val="FA7D7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22495" y="0"/>
            <a:ext cx="6318147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3800" dirty="0" smtClean="0">
                <a:solidFill>
                  <a:srgbClr val="FA7D75"/>
                </a:solidFill>
              </a:rPr>
              <a:t>CƠ SỞ DỮ LIỆU</a:t>
            </a:r>
            <a:endParaRPr sz="3800" dirty="0">
              <a:solidFill>
                <a:srgbClr val="FA7D75"/>
              </a:solidFill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2</a:t>
            </a:fld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79" y="789239"/>
            <a:ext cx="8342730" cy="3601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834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0745" y="164422"/>
            <a:ext cx="4940960" cy="2157673"/>
          </a:xfrm>
        </p:spPr>
        <p:txBody>
          <a:bodyPr/>
          <a:lstStyle/>
          <a:p>
            <a:r>
              <a:rPr lang="en-US" sz="3800" dirty="0" smtClean="0">
                <a:solidFill>
                  <a:schemeClr val="tx1"/>
                </a:solidFill>
                <a:latin typeface="+mj-lt"/>
              </a:rPr>
              <a:t>2. GIAO DIỆN</a:t>
            </a:r>
            <a:endParaRPr lang="en-US" sz="38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9294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22495" y="0"/>
            <a:ext cx="6318147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3800" dirty="0" smtClean="0">
                <a:solidFill>
                  <a:srgbClr val="FA7D75"/>
                </a:solidFill>
              </a:rPr>
              <a:t>TRANG CHỦ</a:t>
            </a:r>
            <a:endParaRPr sz="3800" dirty="0">
              <a:solidFill>
                <a:srgbClr val="FA7D75"/>
              </a:solidFill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4</a:t>
            </a:fld>
            <a:endParaRPr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993" y="841763"/>
            <a:ext cx="8766035" cy="4181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342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0744" y="164423"/>
            <a:ext cx="7232575" cy="955718"/>
          </a:xfrm>
        </p:spPr>
        <p:txBody>
          <a:bodyPr/>
          <a:lstStyle/>
          <a:p>
            <a:pPr algn="l"/>
            <a:r>
              <a:rPr lang="en-US" sz="3800" dirty="0" smtClean="0">
                <a:solidFill>
                  <a:schemeClr val="tx1"/>
                </a:solidFill>
                <a:latin typeface="+mj-lt"/>
              </a:rPr>
              <a:t>ĐĂNG NHẬP ADMIN</a:t>
            </a:r>
            <a:endParaRPr lang="en-US" sz="38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488" y="1119188"/>
            <a:ext cx="4672012" cy="3903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42446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0745" y="164422"/>
            <a:ext cx="4182971" cy="617631"/>
          </a:xfrm>
        </p:spPr>
        <p:txBody>
          <a:bodyPr/>
          <a:lstStyle/>
          <a:p>
            <a:r>
              <a:rPr lang="en-US" sz="3800" dirty="0" smtClean="0">
                <a:solidFill>
                  <a:schemeClr val="tx1"/>
                </a:solidFill>
                <a:latin typeface="+mj-lt"/>
              </a:rPr>
              <a:t>TRANG ADMIN</a:t>
            </a:r>
            <a:endParaRPr lang="en-US" sz="38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44" y="884983"/>
            <a:ext cx="8761655" cy="41695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4734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" y="819144"/>
            <a:ext cx="7688580" cy="43243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0" y="0"/>
            <a:ext cx="90292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dirty="0" smtClean="0"/>
              <a:t>GIAO DIỆN SẢN PHẨM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1051354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384" y="72983"/>
            <a:ext cx="8634656" cy="986198"/>
          </a:xfrm>
        </p:spPr>
        <p:txBody>
          <a:bodyPr/>
          <a:lstStyle/>
          <a:p>
            <a:r>
              <a:rPr lang="en-US" sz="3800" dirty="0" smtClean="0">
                <a:solidFill>
                  <a:schemeClr val="tx1"/>
                </a:solidFill>
                <a:latin typeface="+mj-lt"/>
              </a:rPr>
              <a:t>GIAO DIỆN TẠO TÀI KHOẢN MỚI</a:t>
            </a:r>
            <a:endParaRPr lang="en-US" sz="38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" y="982663"/>
            <a:ext cx="7747000" cy="4160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6510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22495" y="0"/>
            <a:ext cx="9006789" cy="9620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3800" dirty="0" smtClean="0">
                <a:solidFill>
                  <a:srgbClr val="FA7D75"/>
                </a:solidFill>
              </a:rPr>
              <a:t>3. ĐÃ VÀ CHƯA LÀM ĐƯỢC</a:t>
            </a:r>
            <a:endParaRPr sz="3800" dirty="0">
              <a:solidFill>
                <a:srgbClr val="FA7D75"/>
              </a:solidFill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1100"/>
            </a:pPr>
            <a:fld id="{00000000-1234-1234-1234-123412341234}" type="slidenum">
              <a:rPr lang="en"/>
              <a:pPr>
                <a:buSzPts val="1100"/>
              </a:pPr>
              <a:t>9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66700" y="962080"/>
            <a:ext cx="4597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ĐÃ LÀM ĐƯỢC: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800" dirty="0" err="1" smtClean="0"/>
              <a:t>Đăng</a:t>
            </a:r>
            <a:r>
              <a:rPr lang="en-US" sz="1800" dirty="0" smtClean="0"/>
              <a:t> </a:t>
            </a:r>
            <a:r>
              <a:rPr lang="en-US" sz="1800" dirty="0" err="1" smtClean="0"/>
              <a:t>nhập</a:t>
            </a:r>
            <a:r>
              <a:rPr lang="en-US" sz="1800" dirty="0" smtClean="0"/>
              <a:t>, </a:t>
            </a:r>
            <a:r>
              <a:rPr lang="en-US" sz="1800" dirty="0" err="1" smtClean="0"/>
              <a:t>đăng</a:t>
            </a:r>
            <a:r>
              <a:rPr lang="en-US" sz="1800" dirty="0" smtClean="0"/>
              <a:t> </a:t>
            </a:r>
            <a:r>
              <a:rPr lang="en-US" sz="1800" dirty="0" err="1" smtClean="0"/>
              <a:t>ký</a:t>
            </a:r>
            <a:r>
              <a:rPr lang="en-US" sz="1800" dirty="0" smtClean="0"/>
              <a:t>, </a:t>
            </a:r>
            <a:r>
              <a:rPr lang="en-US" sz="1800" dirty="0" err="1" smtClean="0"/>
              <a:t>đăng</a:t>
            </a:r>
            <a:r>
              <a:rPr lang="en-US" sz="1800" dirty="0" smtClean="0"/>
              <a:t> </a:t>
            </a:r>
            <a:r>
              <a:rPr lang="en-US" sz="1800" dirty="0" err="1" smtClean="0"/>
              <a:t>xuất</a:t>
            </a:r>
            <a:r>
              <a:rPr lang="en-US" sz="1800" dirty="0" smtClean="0"/>
              <a:t> admin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800" dirty="0" err="1" smtClean="0"/>
              <a:t>Đăng</a:t>
            </a:r>
            <a:r>
              <a:rPr lang="en-US" sz="1800" dirty="0"/>
              <a:t> </a:t>
            </a:r>
            <a:r>
              <a:rPr lang="en-US" sz="1800" dirty="0" err="1" smtClean="0"/>
              <a:t>ký</a:t>
            </a:r>
            <a:r>
              <a:rPr lang="en-US" sz="1800" dirty="0" smtClean="0"/>
              <a:t> customer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800" dirty="0" err="1" smtClean="0"/>
              <a:t>Thêm</a:t>
            </a:r>
            <a:r>
              <a:rPr lang="en-US" sz="1800" dirty="0" smtClean="0"/>
              <a:t>, </a:t>
            </a:r>
            <a:r>
              <a:rPr lang="en-US" sz="1800" dirty="0" err="1" smtClean="0"/>
              <a:t>xóa</a:t>
            </a:r>
            <a:r>
              <a:rPr lang="en-US" sz="1800" dirty="0" smtClean="0"/>
              <a:t>, </a:t>
            </a:r>
            <a:r>
              <a:rPr lang="en-US" sz="1800" dirty="0" err="1" smtClean="0"/>
              <a:t>sửa</a:t>
            </a:r>
            <a:r>
              <a:rPr lang="en-US" sz="1800" dirty="0" smtClean="0"/>
              <a:t> </a:t>
            </a:r>
            <a:r>
              <a:rPr lang="en-US" sz="1800" dirty="0" err="1" smtClean="0"/>
              <a:t>sản</a:t>
            </a:r>
            <a:r>
              <a:rPr lang="en-US" sz="1800" dirty="0" smtClean="0"/>
              <a:t> </a:t>
            </a:r>
            <a:r>
              <a:rPr lang="en-US" sz="1800" dirty="0" err="1" smtClean="0"/>
              <a:t>phẩm</a:t>
            </a:r>
            <a:r>
              <a:rPr lang="en-US" sz="1800" dirty="0" smtClean="0"/>
              <a:t> 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800" dirty="0" smtClean="0"/>
              <a:t>Q</a:t>
            </a:r>
            <a:r>
              <a:rPr lang="vi-VN" sz="1800" dirty="0" smtClean="0"/>
              <a:t>uản </a:t>
            </a:r>
            <a:r>
              <a:rPr lang="vi-VN" sz="1800" dirty="0"/>
              <a:t>lý danh mục,sản phẩm, quản lý danh mục bài viết,bài viết, quản lý đơn hàng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800" dirty="0" err="1" smtClean="0"/>
              <a:t>Thêm</a:t>
            </a:r>
            <a:r>
              <a:rPr lang="en-US" sz="1800" dirty="0" smtClean="0"/>
              <a:t> </a:t>
            </a:r>
            <a:r>
              <a:rPr lang="en-US" sz="1800" dirty="0" err="1" smtClean="0"/>
              <a:t>vào</a:t>
            </a:r>
            <a:r>
              <a:rPr lang="en-US" sz="1800" dirty="0" smtClean="0"/>
              <a:t> </a:t>
            </a:r>
            <a:r>
              <a:rPr lang="en-US" sz="1800" dirty="0" err="1" smtClean="0"/>
              <a:t>giỏ</a:t>
            </a:r>
            <a:r>
              <a:rPr lang="en-US" sz="1800" dirty="0" smtClean="0"/>
              <a:t> </a:t>
            </a:r>
            <a:r>
              <a:rPr lang="en-US" sz="1800" dirty="0" err="1" smtClean="0"/>
              <a:t>hàng</a:t>
            </a:r>
            <a:r>
              <a:rPr lang="en-US" sz="1800" dirty="0" smtClean="0"/>
              <a:t>, </a:t>
            </a:r>
            <a:r>
              <a:rPr lang="en-US" sz="1800" dirty="0" err="1" smtClean="0"/>
              <a:t>hiển</a:t>
            </a:r>
            <a:r>
              <a:rPr lang="en-US" sz="1800" dirty="0" smtClean="0"/>
              <a:t> </a:t>
            </a:r>
            <a:r>
              <a:rPr lang="en-US" sz="1800" dirty="0" err="1" smtClean="0"/>
              <a:t>thị</a:t>
            </a:r>
            <a:r>
              <a:rPr lang="en-US" sz="1800" dirty="0" smtClean="0"/>
              <a:t> </a:t>
            </a:r>
            <a:r>
              <a:rPr lang="en-US" sz="1800" dirty="0" err="1" smtClean="0"/>
              <a:t>số</a:t>
            </a:r>
            <a:r>
              <a:rPr lang="en-US" sz="1800" dirty="0" smtClean="0"/>
              <a:t> </a:t>
            </a:r>
            <a:r>
              <a:rPr lang="en-US" sz="1800" dirty="0" err="1" smtClean="0"/>
              <a:t>lượng</a:t>
            </a:r>
            <a:r>
              <a:rPr lang="en-US" sz="1800" dirty="0" smtClean="0"/>
              <a:t> </a:t>
            </a:r>
            <a:r>
              <a:rPr lang="en-US" sz="1800" dirty="0" err="1" smtClean="0"/>
              <a:t>đơn</a:t>
            </a:r>
            <a:r>
              <a:rPr lang="en-US" sz="1800" dirty="0" smtClean="0"/>
              <a:t> </a:t>
            </a:r>
            <a:r>
              <a:rPr lang="en-US" sz="1800" dirty="0" err="1" smtClean="0"/>
              <a:t>hàng</a:t>
            </a:r>
            <a:endParaRPr lang="en-US" sz="18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sz="1800" dirty="0" err="1" smtClean="0"/>
              <a:t>Tìm</a:t>
            </a:r>
            <a:r>
              <a:rPr lang="en-US" sz="1800" dirty="0" smtClean="0"/>
              <a:t> </a:t>
            </a:r>
            <a:r>
              <a:rPr lang="en-US" sz="1800" dirty="0" err="1" smtClean="0"/>
              <a:t>kiếm</a:t>
            </a:r>
            <a:r>
              <a:rPr lang="en-US" sz="1800" dirty="0" smtClean="0"/>
              <a:t> </a:t>
            </a:r>
            <a:r>
              <a:rPr lang="en-US" sz="1800" dirty="0" err="1" smtClean="0"/>
              <a:t>sản</a:t>
            </a:r>
            <a:r>
              <a:rPr lang="en-US" sz="1800" dirty="0" smtClean="0"/>
              <a:t> </a:t>
            </a:r>
            <a:r>
              <a:rPr lang="en-US" sz="1800" dirty="0" err="1" smtClean="0"/>
              <a:t>phẩm</a:t>
            </a:r>
            <a:endParaRPr lang="en-US" sz="18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5181600" y="962080"/>
            <a:ext cx="3746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CHƯA LÀM ĐƯỢC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800" dirty="0" err="1" smtClean="0"/>
              <a:t>Quên</a:t>
            </a:r>
            <a:r>
              <a:rPr lang="en-US" sz="1800" dirty="0" smtClean="0"/>
              <a:t> </a:t>
            </a:r>
            <a:r>
              <a:rPr lang="en-US" sz="1800" dirty="0" err="1" smtClean="0"/>
              <a:t>mật</a:t>
            </a:r>
            <a:r>
              <a:rPr lang="en-US" sz="1800" dirty="0" smtClean="0"/>
              <a:t> </a:t>
            </a:r>
            <a:r>
              <a:rPr lang="en-US" sz="1800" dirty="0" err="1" smtClean="0"/>
              <a:t>khẩu</a:t>
            </a:r>
            <a:endParaRPr lang="en-US" sz="1800" dirty="0" smtClean="0"/>
          </a:p>
          <a:p>
            <a:pPr marL="285750" indent="-285750">
              <a:buFont typeface="Wingdings" pitchFamily="2" charset="2"/>
              <a:buChar char="v"/>
            </a:pPr>
            <a:r>
              <a:rPr lang="en-US" sz="1800" dirty="0" err="1" smtClean="0"/>
              <a:t>Đăng</a:t>
            </a:r>
            <a:r>
              <a:rPr lang="en-US" sz="1800" dirty="0" smtClean="0"/>
              <a:t> </a:t>
            </a:r>
            <a:r>
              <a:rPr lang="en-US" sz="1800" dirty="0" err="1" smtClean="0"/>
              <a:t>nhập</a:t>
            </a:r>
            <a:r>
              <a:rPr lang="en-US" sz="1800" dirty="0" smtClean="0"/>
              <a:t>, </a:t>
            </a:r>
            <a:r>
              <a:rPr lang="en-US" sz="1800" dirty="0" err="1" smtClean="0"/>
              <a:t>đăng</a:t>
            </a:r>
            <a:r>
              <a:rPr lang="en-US" sz="1800" dirty="0" smtClean="0"/>
              <a:t> </a:t>
            </a:r>
            <a:r>
              <a:rPr lang="en-US" sz="1800" dirty="0" err="1" smtClean="0"/>
              <a:t>xuất</a:t>
            </a:r>
            <a:r>
              <a:rPr lang="en-US" sz="1800" dirty="0" smtClean="0"/>
              <a:t> customer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800" dirty="0" err="1" smtClean="0"/>
              <a:t>Đặt</a:t>
            </a:r>
            <a:r>
              <a:rPr lang="en-US" sz="1800" dirty="0" smtClean="0"/>
              <a:t> </a:t>
            </a:r>
            <a:r>
              <a:rPr lang="en-US" sz="1800" dirty="0" err="1" smtClean="0"/>
              <a:t>hàng</a:t>
            </a:r>
            <a:r>
              <a:rPr lang="en-US" sz="1800" dirty="0" smtClean="0"/>
              <a:t> </a:t>
            </a:r>
            <a:r>
              <a:rPr lang="en-US" sz="1800" dirty="0" err="1" smtClean="0"/>
              <a:t>và</a:t>
            </a:r>
            <a:r>
              <a:rPr lang="en-US" sz="1800" dirty="0" smtClean="0"/>
              <a:t> </a:t>
            </a:r>
            <a:r>
              <a:rPr lang="en-US" sz="1800" dirty="0" err="1" smtClean="0"/>
              <a:t>quản</a:t>
            </a:r>
            <a:r>
              <a:rPr lang="en-US" sz="1800" dirty="0" smtClean="0"/>
              <a:t> </a:t>
            </a:r>
            <a:r>
              <a:rPr lang="en-US" sz="1800" dirty="0" err="1" smtClean="0"/>
              <a:t>lý</a:t>
            </a:r>
            <a:r>
              <a:rPr lang="en-US" sz="1800" dirty="0" smtClean="0"/>
              <a:t> </a:t>
            </a:r>
            <a:r>
              <a:rPr lang="en-US" sz="1800" dirty="0" err="1" smtClean="0"/>
              <a:t>đơn</a:t>
            </a:r>
            <a:r>
              <a:rPr lang="en-US" sz="1800" dirty="0" smtClean="0"/>
              <a:t> </a:t>
            </a:r>
            <a:r>
              <a:rPr lang="en-US" sz="1800" dirty="0" err="1" smtClean="0"/>
              <a:t>hàng</a:t>
            </a:r>
            <a:endParaRPr lang="en-US" sz="1800" dirty="0" smtClean="0"/>
          </a:p>
          <a:p>
            <a:pPr marL="285750" indent="-285750">
              <a:buFont typeface="Wingdings" pitchFamily="2" charset="2"/>
              <a:buChar char="v"/>
            </a:pPr>
            <a:r>
              <a:rPr lang="en-US" sz="1800" dirty="0" err="1" smtClean="0"/>
              <a:t>Trang</a:t>
            </a:r>
            <a:r>
              <a:rPr lang="en-US" sz="1800" dirty="0" smtClean="0"/>
              <a:t> web </a:t>
            </a:r>
            <a:r>
              <a:rPr lang="en-US" sz="1800" dirty="0" err="1" smtClean="0"/>
              <a:t>còn</a:t>
            </a:r>
            <a:r>
              <a:rPr lang="en-US" sz="1800" dirty="0" smtClean="0"/>
              <a:t> </a:t>
            </a:r>
            <a:r>
              <a:rPr lang="en-US" sz="1800" dirty="0" err="1" smtClean="0"/>
              <a:t>đơn</a:t>
            </a:r>
            <a:r>
              <a:rPr lang="en-US" sz="1800" dirty="0" smtClean="0"/>
              <a:t> </a:t>
            </a:r>
            <a:r>
              <a:rPr lang="en-US" sz="1800" dirty="0" err="1" smtClean="0"/>
              <a:t>giản</a:t>
            </a:r>
            <a:r>
              <a:rPr lang="en-US" sz="1800" dirty="0" smtClean="0"/>
              <a:t> </a:t>
            </a:r>
            <a:r>
              <a:rPr lang="en-US" sz="1800" dirty="0" err="1" smtClean="0"/>
              <a:t>không</a:t>
            </a:r>
            <a:r>
              <a:rPr lang="en-US" sz="1800" dirty="0" smtClean="0"/>
              <a:t> </a:t>
            </a:r>
            <a:r>
              <a:rPr lang="en-US" sz="1800" dirty="0" err="1" smtClean="0"/>
              <a:t>đủ</a:t>
            </a:r>
            <a:r>
              <a:rPr lang="en-US" sz="1800" dirty="0" smtClean="0"/>
              <a:t> </a:t>
            </a:r>
            <a:r>
              <a:rPr lang="en-US" sz="1800" dirty="0" err="1" smtClean="0"/>
              <a:t>tính</a:t>
            </a:r>
            <a:r>
              <a:rPr lang="en-US" sz="1800" dirty="0" smtClean="0"/>
              <a:t> </a:t>
            </a:r>
            <a:r>
              <a:rPr lang="en-US" sz="1800" dirty="0" err="1" smtClean="0"/>
              <a:t>năng</a:t>
            </a:r>
            <a:r>
              <a:rPr lang="en-US" sz="1800" dirty="0" smtClean="0"/>
              <a:t> </a:t>
            </a:r>
            <a:r>
              <a:rPr lang="en-US" sz="1800" dirty="0" err="1" smtClean="0"/>
              <a:t>yêu</a:t>
            </a:r>
            <a:r>
              <a:rPr lang="en-US" sz="1800" dirty="0" smtClean="0"/>
              <a:t> </a:t>
            </a:r>
            <a:r>
              <a:rPr lang="en-US" sz="1800" dirty="0" err="1" smtClean="0"/>
              <a:t>cầu</a:t>
            </a:r>
            <a:endParaRPr lang="en-US" sz="1800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sz="1800" dirty="0" err="1" smtClean="0"/>
              <a:t>Không</a:t>
            </a:r>
            <a:r>
              <a:rPr lang="en-US" sz="1800" dirty="0" smtClean="0"/>
              <a:t> </a:t>
            </a:r>
            <a:r>
              <a:rPr lang="en-US" sz="1800" dirty="0" err="1" smtClean="0"/>
              <a:t>hiển</a:t>
            </a:r>
            <a:r>
              <a:rPr lang="en-US" sz="1800" dirty="0" smtClean="0"/>
              <a:t> </a:t>
            </a:r>
            <a:r>
              <a:rPr lang="en-US" sz="1800" dirty="0" err="1" smtClean="0"/>
              <a:t>thị</a:t>
            </a:r>
            <a:r>
              <a:rPr lang="en-US" sz="1800" dirty="0" smtClean="0"/>
              <a:t> </a:t>
            </a:r>
            <a:r>
              <a:rPr lang="en-US" sz="1800" dirty="0" err="1" smtClean="0"/>
              <a:t>hết</a:t>
            </a:r>
            <a:r>
              <a:rPr lang="en-US" sz="1800" dirty="0" smtClean="0"/>
              <a:t> </a:t>
            </a:r>
            <a:r>
              <a:rPr lang="en-US" sz="1800" dirty="0" err="1" smtClean="0"/>
              <a:t>hàng</a:t>
            </a:r>
            <a:r>
              <a:rPr lang="en-US" sz="1800" dirty="0" smtClean="0"/>
              <a:t> </a:t>
            </a:r>
            <a:r>
              <a:rPr lang="en-US" sz="1800" dirty="0" err="1" smtClean="0"/>
              <a:t>khi</a:t>
            </a:r>
            <a:r>
              <a:rPr lang="en-US" sz="1800" dirty="0" smtClean="0"/>
              <a:t> </a:t>
            </a:r>
            <a:r>
              <a:rPr lang="en-US" sz="1800" dirty="0" err="1" smtClean="0"/>
              <a:t>đã</a:t>
            </a:r>
            <a:r>
              <a:rPr lang="en-US" sz="1800" dirty="0" smtClean="0"/>
              <a:t> </a:t>
            </a:r>
            <a:r>
              <a:rPr lang="en-US" sz="1800" dirty="0" err="1" smtClean="0"/>
              <a:t>quá</a:t>
            </a:r>
            <a:r>
              <a:rPr lang="en-US" sz="1800" dirty="0" smtClean="0"/>
              <a:t> </a:t>
            </a:r>
            <a:r>
              <a:rPr lang="en-US" sz="1800" dirty="0" err="1" smtClean="0"/>
              <a:t>số</a:t>
            </a:r>
            <a:r>
              <a:rPr lang="en-US" sz="1800" dirty="0" smtClean="0"/>
              <a:t> </a:t>
            </a:r>
            <a:r>
              <a:rPr lang="en-US" sz="1800" dirty="0" err="1" smtClean="0"/>
              <a:t>lượng</a:t>
            </a:r>
            <a:r>
              <a:rPr lang="en-US" sz="1800" dirty="0" smtClean="0"/>
              <a:t> </a:t>
            </a:r>
            <a:r>
              <a:rPr lang="en-US" sz="1800" dirty="0" err="1" smtClean="0"/>
              <a:t>đơn</a:t>
            </a:r>
            <a:r>
              <a:rPr lang="en-US" sz="1800" dirty="0" smtClean="0"/>
              <a:t> </a:t>
            </a:r>
            <a:r>
              <a:rPr lang="en-US" sz="1800" dirty="0" err="1" smtClean="0"/>
              <a:t>hàng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912396988"/>
      </p:ext>
    </p:extLst>
  </p:cSld>
  <p:clrMapOvr>
    <a:masterClrMapping/>
  </p:clrMapOvr>
</p:sld>
</file>

<file path=ppt/theme/theme1.xml><?xml version="1.0" encoding="utf-8"?>
<a:theme xmlns:a="http://schemas.openxmlformats.org/drawingml/2006/main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</TotalTime>
  <Words>205</Words>
  <Application>Microsoft Office PowerPoint</Application>
  <PresentationFormat>On-screen Show (16:9)</PresentationFormat>
  <Paragraphs>37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Montserrat ExtraBold</vt:lpstr>
      <vt:lpstr>Montserrat Light</vt:lpstr>
      <vt:lpstr>Wingdings</vt:lpstr>
      <vt:lpstr>Juliet template</vt:lpstr>
      <vt:lpstr>Trang web cửa hàng thú cưng</vt:lpstr>
      <vt:lpstr>CƠ SỞ DỮ LIỆU</vt:lpstr>
      <vt:lpstr>2. GIAO DIỆN</vt:lpstr>
      <vt:lpstr>TRANG CHỦ</vt:lpstr>
      <vt:lpstr>ĐĂNG NHẬP ADMIN</vt:lpstr>
      <vt:lpstr>TRANG ADMIN</vt:lpstr>
      <vt:lpstr>PowerPoint Presentation</vt:lpstr>
      <vt:lpstr>GIAO DIỆN TẠO TÀI KHOẢN MỚI</vt:lpstr>
      <vt:lpstr>3. ĐÃ VÀ CHƯA LÀM ĐƯỢC</vt:lpstr>
      <vt:lpstr>4. HƯỚNG PHÁT TRIỂN</vt:lpstr>
      <vt:lpstr>THANK YOU!</vt:lpstr>
    </vt:vector>
  </TitlesOfParts>
  <Manager/>
  <Company/>
  <LinksUpToDate>false</LinksUpToDate>
  <SharedDoc>false</SharedDoc>
  <HyperlinkBase>https://www.freepptbackgrounds.net</HyperlinkBase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PPT Backgrounds</dc:title>
  <dc:subject>Powerpoint and Google Slides</dc:subject>
  <dc:creator>Freepptbackgrounds.net</dc:creator>
  <cp:keywords>powerpoint, template, google, slide, backgrounds</cp:keywords>
  <dc:description>Download free Powerpoint Backgrounds and Templates</dc:description>
  <cp:lastModifiedBy>ASUS</cp:lastModifiedBy>
  <cp:revision>34</cp:revision>
  <dcterms:modified xsi:type="dcterms:W3CDTF">2023-04-16T16:04:01Z</dcterms:modified>
  <cp:category>Powerpoint and Google Slide Templates</cp:category>
</cp:coreProperties>
</file>